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30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DA56D-0A68-46E9-A9FB-C573707F16C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6F3D-405E-41A1-8C08-135ED376A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536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DA56D-0A68-46E9-A9FB-C573707F16C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6F3D-405E-41A1-8C08-135ED376A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061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DA56D-0A68-46E9-A9FB-C573707F16C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6F3D-405E-41A1-8C08-135ED376A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095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DA56D-0A68-46E9-A9FB-C573707F16C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6F3D-405E-41A1-8C08-135ED376A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811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DA56D-0A68-46E9-A9FB-C573707F16C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6F3D-405E-41A1-8C08-135ED376A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184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DA56D-0A68-46E9-A9FB-C573707F16C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6F3D-405E-41A1-8C08-135ED376A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750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DA56D-0A68-46E9-A9FB-C573707F16C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6F3D-405E-41A1-8C08-135ED376A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085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DA56D-0A68-46E9-A9FB-C573707F16C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6F3D-405E-41A1-8C08-135ED376A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838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DA56D-0A68-46E9-A9FB-C573707F16C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6F3D-405E-41A1-8C08-135ED376A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153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DA56D-0A68-46E9-A9FB-C573707F16C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6F3D-405E-41A1-8C08-135ED376A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34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DA56D-0A68-46E9-A9FB-C573707F16C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6F3D-405E-41A1-8C08-135ED376A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8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9DA56D-0A68-46E9-A9FB-C573707F16C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8C6F3D-405E-41A1-8C08-135ED376A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039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4F9933-FA82-600B-B85B-D639683D12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68988" cy="10058400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A410CFD-9B79-A1B2-969A-A350EB6ED390}"/>
              </a:ext>
            </a:extLst>
          </p:cNvPr>
          <p:cNvSpPr/>
          <p:nvPr/>
        </p:nvSpPr>
        <p:spPr>
          <a:xfrm>
            <a:off x="2457450" y="6200776"/>
            <a:ext cx="585788" cy="323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16E8CF-72BB-82FD-A365-A10AE68E9042}"/>
              </a:ext>
            </a:extLst>
          </p:cNvPr>
          <p:cNvSpPr/>
          <p:nvPr/>
        </p:nvSpPr>
        <p:spPr>
          <a:xfrm rot="2119414">
            <a:off x="2003762" y="7340561"/>
            <a:ext cx="1684889" cy="369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7145D0D-F97A-E5BF-072A-287C86D30AFB}"/>
              </a:ext>
            </a:extLst>
          </p:cNvPr>
          <p:cNvSpPr/>
          <p:nvPr/>
        </p:nvSpPr>
        <p:spPr>
          <a:xfrm>
            <a:off x="3441471" y="8102600"/>
            <a:ext cx="168504" cy="279400"/>
          </a:xfrm>
          <a:custGeom>
            <a:avLst/>
            <a:gdLst>
              <a:gd name="csX0" fmla="*/ 41504 w 168504"/>
              <a:gd name="csY0" fmla="*/ 9525 h 279400"/>
              <a:gd name="csX1" fmla="*/ 38329 w 168504"/>
              <a:gd name="csY1" fmla="*/ 57150 h 279400"/>
              <a:gd name="csX2" fmla="*/ 35154 w 168504"/>
              <a:gd name="csY2" fmla="*/ 76200 h 279400"/>
              <a:gd name="csX3" fmla="*/ 38329 w 168504"/>
              <a:gd name="csY3" fmla="*/ 149225 h 279400"/>
              <a:gd name="csX4" fmla="*/ 51029 w 168504"/>
              <a:gd name="csY4" fmla="*/ 136525 h 279400"/>
              <a:gd name="csX5" fmla="*/ 60554 w 168504"/>
              <a:gd name="csY5" fmla="*/ 104775 h 279400"/>
              <a:gd name="csX6" fmla="*/ 66904 w 168504"/>
              <a:gd name="csY6" fmla="*/ 76200 h 279400"/>
              <a:gd name="csX7" fmla="*/ 63729 w 168504"/>
              <a:gd name="csY7" fmla="*/ 66675 h 279400"/>
              <a:gd name="csX8" fmla="*/ 35154 w 168504"/>
              <a:gd name="csY8" fmla="*/ 73025 h 279400"/>
              <a:gd name="csX9" fmla="*/ 82779 w 168504"/>
              <a:gd name="csY9" fmla="*/ 0 h 279400"/>
              <a:gd name="csX10" fmla="*/ 54204 w 168504"/>
              <a:gd name="csY10" fmla="*/ 31750 h 279400"/>
              <a:gd name="csX11" fmla="*/ 44679 w 168504"/>
              <a:gd name="csY11" fmla="*/ 25400 h 279400"/>
              <a:gd name="csX12" fmla="*/ 22454 w 168504"/>
              <a:gd name="csY12" fmla="*/ 82550 h 279400"/>
              <a:gd name="csX13" fmla="*/ 28804 w 168504"/>
              <a:gd name="csY13" fmla="*/ 92075 h 279400"/>
              <a:gd name="csX14" fmla="*/ 47854 w 168504"/>
              <a:gd name="csY14" fmla="*/ 107950 h 279400"/>
              <a:gd name="csX15" fmla="*/ 92304 w 168504"/>
              <a:gd name="csY15" fmla="*/ 111125 h 279400"/>
              <a:gd name="csX16" fmla="*/ 85954 w 168504"/>
              <a:gd name="csY16" fmla="*/ 158750 h 279400"/>
              <a:gd name="csX17" fmla="*/ 76429 w 168504"/>
              <a:gd name="csY17" fmla="*/ 155575 h 279400"/>
              <a:gd name="csX18" fmla="*/ 66904 w 168504"/>
              <a:gd name="csY18" fmla="*/ 120650 h 279400"/>
              <a:gd name="csX19" fmla="*/ 60554 w 168504"/>
              <a:gd name="csY19" fmla="*/ 101600 h 279400"/>
              <a:gd name="csX20" fmla="*/ 54204 w 168504"/>
              <a:gd name="csY20" fmla="*/ 76200 h 279400"/>
              <a:gd name="csX21" fmla="*/ 44679 w 168504"/>
              <a:gd name="csY21" fmla="*/ 79375 h 279400"/>
              <a:gd name="csX22" fmla="*/ 41504 w 168504"/>
              <a:gd name="csY22" fmla="*/ 88900 h 279400"/>
              <a:gd name="csX23" fmla="*/ 38329 w 168504"/>
              <a:gd name="csY23" fmla="*/ 114300 h 279400"/>
              <a:gd name="csX24" fmla="*/ 35154 w 168504"/>
              <a:gd name="csY24" fmla="*/ 127000 h 279400"/>
              <a:gd name="csX25" fmla="*/ 22454 w 168504"/>
              <a:gd name="csY25" fmla="*/ 133350 h 279400"/>
              <a:gd name="csX26" fmla="*/ 12929 w 168504"/>
              <a:gd name="csY26" fmla="*/ 111125 h 279400"/>
              <a:gd name="csX27" fmla="*/ 38329 w 168504"/>
              <a:gd name="csY27" fmla="*/ 104775 h 279400"/>
              <a:gd name="csX28" fmla="*/ 76429 w 168504"/>
              <a:gd name="csY28" fmla="*/ 111125 h 279400"/>
              <a:gd name="csX29" fmla="*/ 89129 w 168504"/>
              <a:gd name="csY29" fmla="*/ 120650 h 279400"/>
              <a:gd name="csX30" fmla="*/ 98654 w 168504"/>
              <a:gd name="csY30" fmla="*/ 127000 h 279400"/>
              <a:gd name="csX31" fmla="*/ 114529 w 168504"/>
              <a:gd name="csY31" fmla="*/ 146050 h 279400"/>
              <a:gd name="csX32" fmla="*/ 111354 w 168504"/>
              <a:gd name="csY32" fmla="*/ 158750 h 279400"/>
              <a:gd name="csX33" fmla="*/ 105004 w 168504"/>
              <a:gd name="csY33" fmla="*/ 149225 h 279400"/>
              <a:gd name="csX34" fmla="*/ 120879 w 168504"/>
              <a:gd name="csY34" fmla="*/ 174625 h 279400"/>
              <a:gd name="csX35" fmla="*/ 117704 w 168504"/>
              <a:gd name="csY35" fmla="*/ 193675 h 279400"/>
              <a:gd name="csX36" fmla="*/ 98654 w 168504"/>
              <a:gd name="csY36" fmla="*/ 206375 h 279400"/>
              <a:gd name="csX37" fmla="*/ 105004 w 168504"/>
              <a:gd name="csY37" fmla="*/ 234950 h 279400"/>
              <a:gd name="csX38" fmla="*/ 127229 w 168504"/>
              <a:gd name="csY38" fmla="*/ 231775 h 279400"/>
              <a:gd name="csX39" fmla="*/ 111354 w 168504"/>
              <a:gd name="csY39" fmla="*/ 196850 h 279400"/>
              <a:gd name="csX40" fmla="*/ 92304 w 168504"/>
              <a:gd name="csY40" fmla="*/ 206375 h 279400"/>
              <a:gd name="csX41" fmla="*/ 114529 w 168504"/>
              <a:gd name="csY41" fmla="*/ 231775 h 279400"/>
              <a:gd name="csX42" fmla="*/ 124054 w 168504"/>
              <a:gd name="csY42" fmla="*/ 234950 h 279400"/>
              <a:gd name="csX43" fmla="*/ 130404 w 168504"/>
              <a:gd name="csY43" fmla="*/ 244475 h 279400"/>
              <a:gd name="csX44" fmla="*/ 130404 w 168504"/>
              <a:gd name="csY44" fmla="*/ 276225 h 279400"/>
              <a:gd name="csX45" fmla="*/ 120879 w 168504"/>
              <a:gd name="csY45" fmla="*/ 279400 h 279400"/>
              <a:gd name="csX46" fmla="*/ 6579 w 168504"/>
              <a:gd name="csY46" fmla="*/ 276225 h 279400"/>
              <a:gd name="csX47" fmla="*/ 229 w 168504"/>
              <a:gd name="csY47" fmla="*/ 266700 h 279400"/>
              <a:gd name="csX48" fmla="*/ 12929 w 168504"/>
              <a:gd name="csY48" fmla="*/ 257175 h 279400"/>
              <a:gd name="csX49" fmla="*/ 35154 w 168504"/>
              <a:gd name="csY49" fmla="*/ 260350 h 279400"/>
              <a:gd name="csX50" fmla="*/ 47854 w 168504"/>
              <a:gd name="csY50" fmla="*/ 266700 h 279400"/>
              <a:gd name="csX51" fmla="*/ 60554 w 168504"/>
              <a:gd name="csY51" fmla="*/ 269875 h 279400"/>
              <a:gd name="csX52" fmla="*/ 51029 w 168504"/>
              <a:gd name="csY52" fmla="*/ 250825 h 279400"/>
              <a:gd name="csX53" fmla="*/ 22454 w 168504"/>
              <a:gd name="csY53" fmla="*/ 254000 h 279400"/>
              <a:gd name="csX54" fmla="*/ 105004 w 168504"/>
              <a:gd name="csY54" fmla="*/ 257175 h 279400"/>
              <a:gd name="csX55" fmla="*/ 165329 w 168504"/>
              <a:gd name="csY55" fmla="*/ 254000 h 279400"/>
              <a:gd name="csX56" fmla="*/ 168504 w 168504"/>
              <a:gd name="csY56" fmla="*/ 241300 h 279400"/>
              <a:gd name="csX57" fmla="*/ 162154 w 168504"/>
              <a:gd name="csY57" fmla="*/ 222250 h 279400"/>
              <a:gd name="csX58" fmla="*/ 130404 w 168504"/>
              <a:gd name="csY58" fmla="*/ 234950 h 279400"/>
              <a:gd name="csX59" fmla="*/ 139929 w 168504"/>
              <a:gd name="csY59" fmla="*/ 241300 h 279400"/>
              <a:gd name="csX60" fmla="*/ 146279 w 168504"/>
              <a:gd name="csY60" fmla="*/ 254000 h 279400"/>
              <a:gd name="csX61" fmla="*/ 155804 w 168504"/>
              <a:gd name="csY61" fmla="*/ 250825 h 279400"/>
              <a:gd name="csX62" fmla="*/ 149454 w 168504"/>
              <a:gd name="csY62" fmla="*/ 231775 h 279400"/>
              <a:gd name="csX63" fmla="*/ 133579 w 168504"/>
              <a:gd name="csY63" fmla="*/ 228600 h 279400"/>
              <a:gd name="csX64" fmla="*/ 124054 w 168504"/>
              <a:gd name="csY64" fmla="*/ 219075 h 279400"/>
              <a:gd name="csX65" fmla="*/ 117704 w 168504"/>
              <a:gd name="csY65" fmla="*/ 225425 h 279400"/>
              <a:gd name="csX66" fmla="*/ 120879 w 168504"/>
              <a:gd name="csY66" fmla="*/ 247650 h 279400"/>
              <a:gd name="csX67" fmla="*/ 111354 w 168504"/>
              <a:gd name="csY67" fmla="*/ 254000 h 279400"/>
              <a:gd name="csX68" fmla="*/ 85954 w 168504"/>
              <a:gd name="csY68" fmla="*/ 260350 h 279400"/>
              <a:gd name="csX69" fmla="*/ 108179 w 168504"/>
              <a:gd name="csY69" fmla="*/ 269875 h 279400"/>
              <a:gd name="csX70" fmla="*/ 98654 w 168504"/>
              <a:gd name="csY70" fmla="*/ 266700 h 279400"/>
              <a:gd name="csX71" fmla="*/ 66904 w 168504"/>
              <a:gd name="csY71" fmla="*/ 263525 h 279400"/>
              <a:gd name="csX72" fmla="*/ 146279 w 168504"/>
              <a:gd name="csY72" fmla="*/ 257175 h 279400"/>
              <a:gd name="csX73" fmla="*/ 158979 w 168504"/>
              <a:gd name="csY73" fmla="*/ 254000 h 279400"/>
              <a:gd name="csX74" fmla="*/ 149454 w 168504"/>
              <a:gd name="csY74" fmla="*/ 247650 h 279400"/>
              <a:gd name="csX75" fmla="*/ 117704 w 168504"/>
              <a:gd name="csY75" fmla="*/ 244475 h 279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</a:cxnLst>
            <a:rect l="l" t="t" r="r" b="b"/>
            <a:pathLst>
              <a:path w="168504" h="279400">
                <a:moveTo>
                  <a:pt x="41504" y="9525"/>
                </a:moveTo>
                <a:cubicBezTo>
                  <a:pt x="40446" y="25400"/>
                  <a:pt x="39837" y="41311"/>
                  <a:pt x="38329" y="57150"/>
                </a:cubicBezTo>
                <a:cubicBezTo>
                  <a:pt x="37719" y="63559"/>
                  <a:pt x="35154" y="69762"/>
                  <a:pt x="35154" y="76200"/>
                </a:cubicBezTo>
                <a:cubicBezTo>
                  <a:pt x="35154" y="100565"/>
                  <a:pt x="37271" y="124883"/>
                  <a:pt x="38329" y="149225"/>
                </a:cubicBezTo>
                <a:cubicBezTo>
                  <a:pt x="42562" y="144992"/>
                  <a:pt x="48352" y="141880"/>
                  <a:pt x="51029" y="136525"/>
                </a:cubicBezTo>
                <a:cubicBezTo>
                  <a:pt x="55970" y="126642"/>
                  <a:pt x="57519" y="115399"/>
                  <a:pt x="60554" y="104775"/>
                </a:cubicBezTo>
                <a:cubicBezTo>
                  <a:pt x="63543" y="94313"/>
                  <a:pt x="64722" y="87112"/>
                  <a:pt x="66904" y="76200"/>
                </a:cubicBezTo>
                <a:cubicBezTo>
                  <a:pt x="65846" y="73025"/>
                  <a:pt x="67059" y="67008"/>
                  <a:pt x="63729" y="66675"/>
                </a:cubicBezTo>
                <a:cubicBezTo>
                  <a:pt x="54020" y="65704"/>
                  <a:pt x="36899" y="82625"/>
                  <a:pt x="35154" y="73025"/>
                </a:cubicBezTo>
                <a:cubicBezTo>
                  <a:pt x="32577" y="58851"/>
                  <a:pt x="74703" y="10095"/>
                  <a:pt x="82779" y="0"/>
                </a:cubicBezTo>
                <a:cubicBezTo>
                  <a:pt x="53759" y="77388"/>
                  <a:pt x="74752" y="59148"/>
                  <a:pt x="54204" y="31750"/>
                </a:cubicBezTo>
                <a:cubicBezTo>
                  <a:pt x="51914" y="28697"/>
                  <a:pt x="47854" y="27517"/>
                  <a:pt x="44679" y="25400"/>
                </a:cubicBezTo>
                <a:cubicBezTo>
                  <a:pt x="33796" y="44989"/>
                  <a:pt x="22454" y="59023"/>
                  <a:pt x="22454" y="82550"/>
                </a:cubicBezTo>
                <a:cubicBezTo>
                  <a:pt x="22454" y="86366"/>
                  <a:pt x="26106" y="89377"/>
                  <a:pt x="28804" y="92075"/>
                </a:cubicBezTo>
                <a:cubicBezTo>
                  <a:pt x="34649" y="97920"/>
                  <a:pt x="41504" y="102658"/>
                  <a:pt x="47854" y="107950"/>
                </a:cubicBezTo>
                <a:cubicBezTo>
                  <a:pt x="54433" y="107010"/>
                  <a:pt x="86845" y="99296"/>
                  <a:pt x="92304" y="111125"/>
                </a:cubicBezTo>
                <a:cubicBezTo>
                  <a:pt x="96357" y="119905"/>
                  <a:pt x="89119" y="146091"/>
                  <a:pt x="85954" y="158750"/>
                </a:cubicBezTo>
                <a:cubicBezTo>
                  <a:pt x="82779" y="157692"/>
                  <a:pt x="79042" y="157666"/>
                  <a:pt x="76429" y="155575"/>
                </a:cubicBezTo>
                <a:cubicBezTo>
                  <a:pt x="65946" y="147188"/>
                  <a:pt x="69211" y="131416"/>
                  <a:pt x="66904" y="120650"/>
                </a:cubicBezTo>
                <a:cubicBezTo>
                  <a:pt x="65502" y="114105"/>
                  <a:pt x="61867" y="108164"/>
                  <a:pt x="60554" y="101600"/>
                </a:cubicBezTo>
                <a:cubicBezTo>
                  <a:pt x="56723" y="82443"/>
                  <a:pt x="59086" y="90845"/>
                  <a:pt x="54204" y="76200"/>
                </a:cubicBezTo>
                <a:cubicBezTo>
                  <a:pt x="51029" y="77258"/>
                  <a:pt x="47046" y="77008"/>
                  <a:pt x="44679" y="79375"/>
                </a:cubicBezTo>
                <a:cubicBezTo>
                  <a:pt x="42312" y="81742"/>
                  <a:pt x="42103" y="85607"/>
                  <a:pt x="41504" y="88900"/>
                </a:cubicBezTo>
                <a:cubicBezTo>
                  <a:pt x="39978" y="97295"/>
                  <a:pt x="39732" y="105884"/>
                  <a:pt x="38329" y="114300"/>
                </a:cubicBezTo>
                <a:cubicBezTo>
                  <a:pt x="37612" y="118604"/>
                  <a:pt x="37948" y="123648"/>
                  <a:pt x="35154" y="127000"/>
                </a:cubicBezTo>
                <a:cubicBezTo>
                  <a:pt x="32124" y="130636"/>
                  <a:pt x="26687" y="131233"/>
                  <a:pt x="22454" y="133350"/>
                </a:cubicBezTo>
                <a:cubicBezTo>
                  <a:pt x="21072" y="131278"/>
                  <a:pt x="8580" y="114853"/>
                  <a:pt x="12929" y="111125"/>
                </a:cubicBezTo>
                <a:cubicBezTo>
                  <a:pt x="19555" y="105445"/>
                  <a:pt x="29862" y="106892"/>
                  <a:pt x="38329" y="104775"/>
                </a:cubicBezTo>
                <a:cubicBezTo>
                  <a:pt x="40712" y="105073"/>
                  <a:pt x="69436" y="107629"/>
                  <a:pt x="76429" y="111125"/>
                </a:cubicBezTo>
                <a:cubicBezTo>
                  <a:pt x="81162" y="113492"/>
                  <a:pt x="84823" y="117574"/>
                  <a:pt x="89129" y="120650"/>
                </a:cubicBezTo>
                <a:cubicBezTo>
                  <a:pt x="92234" y="122868"/>
                  <a:pt x="95723" y="124557"/>
                  <a:pt x="98654" y="127000"/>
                </a:cubicBezTo>
                <a:cubicBezTo>
                  <a:pt x="107821" y="134640"/>
                  <a:pt x="108285" y="136684"/>
                  <a:pt x="114529" y="146050"/>
                </a:cubicBezTo>
                <a:cubicBezTo>
                  <a:pt x="113471" y="150283"/>
                  <a:pt x="115494" y="157370"/>
                  <a:pt x="111354" y="158750"/>
                </a:cubicBezTo>
                <a:cubicBezTo>
                  <a:pt x="107734" y="159957"/>
                  <a:pt x="102306" y="146527"/>
                  <a:pt x="105004" y="149225"/>
                </a:cubicBezTo>
                <a:cubicBezTo>
                  <a:pt x="113247" y="157468"/>
                  <a:pt x="115849" y="164565"/>
                  <a:pt x="120879" y="174625"/>
                </a:cubicBezTo>
                <a:cubicBezTo>
                  <a:pt x="119821" y="180975"/>
                  <a:pt x="121396" y="188401"/>
                  <a:pt x="117704" y="193675"/>
                </a:cubicBezTo>
                <a:cubicBezTo>
                  <a:pt x="113327" y="199927"/>
                  <a:pt x="98654" y="206375"/>
                  <a:pt x="98654" y="206375"/>
                </a:cubicBezTo>
                <a:cubicBezTo>
                  <a:pt x="100771" y="215900"/>
                  <a:pt x="97711" y="228468"/>
                  <a:pt x="105004" y="234950"/>
                </a:cubicBezTo>
                <a:cubicBezTo>
                  <a:pt x="110597" y="239922"/>
                  <a:pt x="124132" y="238588"/>
                  <a:pt x="127229" y="231775"/>
                </a:cubicBezTo>
                <a:cubicBezTo>
                  <a:pt x="140135" y="203381"/>
                  <a:pt x="124943" y="201380"/>
                  <a:pt x="111354" y="196850"/>
                </a:cubicBezTo>
                <a:cubicBezTo>
                  <a:pt x="105004" y="200025"/>
                  <a:pt x="95187" y="199887"/>
                  <a:pt x="92304" y="206375"/>
                </a:cubicBezTo>
                <a:cubicBezTo>
                  <a:pt x="84399" y="224162"/>
                  <a:pt x="106112" y="228619"/>
                  <a:pt x="114529" y="231775"/>
                </a:cubicBezTo>
                <a:cubicBezTo>
                  <a:pt x="117663" y="232950"/>
                  <a:pt x="120879" y="233892"/>
                  <a:pt x="124054" y="234950"/>
                </a:cubicBezTo>
                <a:cubicBezTo>
                  <a:pt x="126171" y="238125"/>
                  <a:pt x="128697" y="241062"/>
                  <a:pt x="130404" y="244475"/>
                </a:cubicBezTo>
                <a:cubicBezTo>
                  <a:pt x="135291" y="254250"/>
                  <a:pt x="135515" y="266003"/>
                  <a:pt x="130404" y="276225"/>
                </a:cubicBezTo>
                <a:cubicBezTo>
                  <a:pt x="128907" y="279218"/>
                  <a:pt x="124054" y="278342"/>
                  <a:pt x="120879" y="279400"/>
                </a:cubicBezTo>
                <a:cubicBezTo>
                  <a:pt x="82779" y="278342"/>
                  <a:pt x="44484" y="280215"/>
                  <a:pt x="6579" y="276225"/>
                </a:cubicBezTo>
                <a:cubicBezTo>
                  <a:pt x="2784" y="275826"/>
                  <a:pt x="-978" y="270320"/>
                  <a:pt x="229" y="266700"/>
                </a:cubicBezTo>
                <a:cubicBezTo>
                  <a:pt x="1902" y="261680"/>
                  <a:pt x="8696" y="260350"/>
                  <a:pt x="12929" y="257175"/>
                </a:cubicBezTo>
                <a:cubicBezTo>
                  <a:pt x="20337" y="258233"/>
                  <a:pt x="27934" y="258381"/>
                  <a:pt x="35154" y="260350"/>
                </a:cubicBezTo>
                <a:cubicBezTo>
                  <a:pt x="39720" y="261595"/>
                  <a:pt x="43422" y="265038"/>
                  <a:pt x="47854" y="266700"/>
                </a:cubicBezTo>
                <a:cubicBezTo>
                  <a:pt x="51940" y="268232"/>
                  <a:pt x="56321" y="268817"/>
                  <a:pt x="60554" y="269875"/>
                </a:cubicBezTo>
                <a:cubicBezTo>
                  <a:pt x="57379" y="263525"/>
                  <a:pt x="57582" y="253556"/>
                  <a:pt x="51029" y="250825"/>
                </a:cubicBezTo>
                <a:cubicBezTo>
                  <a:pt x="42183" y="247139"/>
                  <a:pt x="12936" y="252880"/>
                  <a:pt x="22454" y="254000"/>
                </a:cubicBezTo>
                <a:cubicBezTo>
                  <a:pt x="49802" y="257217"/>
                  <a:pt x="77487" y="256117"/>
                  <a:pt x="105004" y="257175"/>
                </a:cubicBezTo>
                <a:cubicBezTo>
                  <a:pt x="123545" y="259029"/>
                  <a:pt x="147396" y="264760"/>
                  <a:pt x="165329" y="254000"/>
                </a:cubicBezTo>
                <a:cubicBezTo>
                  <a:pt x="169071" y="251755"/>
                  <a:pt x="167446" y="245533"/>
                  <a:pt x="168504" y="241300"/>
                </a:cubicBezTo>
                <a:cubicBezTo>
                  <a:pt x="166387" y="234950"/>
                  <a:pt x="168756" y="223350"/>
                  <a:pt x="162154" y="222250"/>
                </a:cubicBezTo>
                <a:cubicBezTo>
                  <a:pt x="150910" y="220376"/>
                  <a:pt x="139058" y="227532"/>
                  <a:pt x="130404" y="234950"/>
                </a:cubicBezTo>
                <a:cubicBezTo>
                  <a:pt x="127507" y="237433"/>
                  <a:pt x="136754" y="239183"/>
                  <a:pt x="139929" y="241300"/>
                </a:cubicBezTo>
                <a:cubicBezTo>
                  <a:pt x="142046" y="245533"/>
                  <a:pt x="142220" y="251565"/>
                  <a:pt x="146279" y="254000"/>
                </a:cubicBezTo>
                <a:cubicBezTo>
                  <a:pt x="149149" y="255722"/>
                  <a:pt x="155331" y="254138"/>
                  <a:pt x="155804" y="250825"/>
                </a:cubicBezTo>
                <a:cubicBezTo>
                  <a:pt x="156751" y="244199"/>
                  <a:pt x="156018" y="233088"/>
                  <a:pt x="149454" y="231775"/>
                </a:cubicBezTo>
                <a:lnTo>
                  <a:pt x="133579" y="228600"/>
                </a:lnTo>
                <a:cubicBezTo>
                  <a:pt x="130404" y="225425"/>
                  <a:pt x="126282" y="222974"/>
                  <a:pt x="124054" y="219075"/>
                </a:cubicBezTo>
                <a:cubicBezTo>
                  <a:pt x="117943" y="208380"/>
                  <a:pt x="123625" y="189899"/>
                  <a:pt x="117704" y="225425"/>
                </a:cubicBezTo>
                <a:cubicBezTo>
                  <a:pt x="118762" y="232833"/>
                  <a:pt x="122502" y="240345"/>
                  <a:pt x="120879" y="247650"/>
                </a:cubicBezTo>
                <a:cubicBezTo>
                  <a:pt x="120051" y="251375"/>
                  <a:pt x="114940" y="252696"/>
                  <a:pt x="111354" y="254000"/>
                </a:cubicBezTo>
                <a:cubicBezTo>
                  <a:pt x="103152" y="256982"/>
                  <a:pt x="85954" y="260350"/>
                  <a:pt x="85954" y="260350"/>
                </a:cubicBezTo>
                <a:cubicBezTo>
                  <a:pt x="93731" y="265535"/>
                  <a:pt x="97928" y="269875"/>
                  <a:pt x="108179" y="269875"/>
                </a:cubicBezTo>
                <a:cubicBezTo>
                  <a:pt x="111526" y="269875"/>
                  <a:pt x="101962" y="267209"/>
                  <a:pt x="98654" y="266700"/>
                </a:cubicBezTo>
                <a:cubicBezTo>
                  <a:pt x="88142" y="265083"/>
                  <a:pt x="77487" y="264583"/>
                  <a:pt x="66904" y="263525"/>
                </a:cubicBezTo>
                <a:cubicBezTo>
                  <a:pt x="24126" y="269636"/>
                  <a:pt x="-22409" y="275918"/>
                  <a:pt x="146279" y="257175"/>
                </a:cubicBezTo>
                <a:cubicBezTo>
                  <a:pt x="150616" y="256693"/>
                  <a:pt x="154746" y="255058"/>
                  <a:pt x="158979" y="254000"/>
                </a:cubicBezTo>
                <a:cubicBezTo>
                  <a:pt x="155804" y="251883"/>
                  <a:pt x="152867" y="249357"/>
                  <a:pt x="149454" y="247650"/>
                </a:cubicBezTo>
                <a:cubicBezTo>
                  <a:pt x="138419" y="242132"/>
                  <a:pt x="131062" y="244475"/>
                  <a:pt x="117704" y="244475"/>
                </a:cubicBezTo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986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Wahlmeier, Richard</dc:creator>
  <cp:lastModifiedBy>Lee Hursey</cp:lastModifiedBy>
  <cp:revision>1</cp:revision>
  <dcterms:created xsi:type="dcterms:W3CDTF">2026-08-18T11:36:36Z</dcterms:created>
  <dcterms:modified xsi:type="dcterms:W3CDTF">2026-08-19T16:08:59Z</dcterms:modified>
</cp:coreProperties>
</file>